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2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7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37A8-E982-44FF-B976-084F8CC0A89A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1827-2DD4-46A6-B55B-69EE126BC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6629400"/>
          </a:xfrm>
        </p:spPr>
        <p:txBody>
          <a:bodyPr>
            <a:normAutofit/>
          </a:bodyPr>
          <a:lstStyle/>
          <a:p>
            <a:r>
              <a:rPr lang="en-US" dirty="0" smtClean="0"/>
              <a:t>To See Full Name of the Students </a:t>
            </a:r>
            <a:br>
              <a:rPr lang="en-US" dirty="0" smtClean="0"/>
            </a:br>
            <a:r>
              <a:rPr lang="en-US" dirty="0" smtClean="0"/>
              <a:t>First Name (Middle Name) Last Name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Student’s Original first name </a:t>
            </a:r>
            <a:br>
              <a:rPr lang="en-US" dirty="0" smtClean="0"/>
            </a:br>
            <a:r>
              <a:rPr lang="en-US" dirty="0" smtClean="0"/>
              <a:t>(English name) </a:t>
            </a:r>
            <a:br>
              <a:rPr lang="en-US" dirty="0" smtClean="0"/>
            </a:br>
            <a:r>
              <a:rPr lang="en-US" dirty="0" smtClean="0"/>
              <a:t>Original Last Name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Power Teacher Grade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decision is taken at the </a:t>
            </a:r>
          </a:p>
          <a:p>
            <a:pPr marL="0" indent="0">
              <a:buNone/>
            </a:pPr>
            <a:r>
              <a:rPr lang="en-US" dirty="0" smtClean="0"/>
              <a:t>Administration Office</a:t>
            </a:r>
          </a:p>
          <a:p>
            <a:pPr marL="0" indent="0">
              <a:buNone/>
            </a:pPr>
            <a:r>
              <a:rPr lang="en-US" dirty="0" smtClean="0"/>
              <a:t>Hope Teachers can understand.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don’t hesitate to ask for the clarification.</a:t>
            </a:r>
          </a:p>
          <a:p>
            <a:pPr marL="0" indent="0" algn="r">
              <a:buNone/>
            </a:pPr>
            <a:r>
              <a:rPr lang="en-US" dirty="0" smtClean="0"/>
              <a:t>Please see in person for further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04" b="21591"/>
          <a:stretch/>
        </p:blipFill>
        <p:spPr bwMode="auto">
          <a:xfrm>
            <a:off x="-1" y="0"/>
            <a:ext cx="914268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276600" y="2743200"/>
            <a:ext cx="5486400" cy="297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You See Student’s Names</a:t>
            </a:r>
          </a:p>
          <a:p>
            <a:pPr algn="ctr"/>
            <a:r>
              <a:rPr lang="en-US" dirty="0" smtClean="0"/>
              <a:t>They are their Original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want to see their English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Menu please go to </a:t>
            </a:r>
            <a:r>
              <a:rPr lang="en-US" b="1" dirty="0" smtClean="0">
                <a:solidFill>
                  <a:srgbClr val="FF0000"/>
                </a:solidFill>
              </a:rPr>
              <a:t>Tools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Select </a:t>
            </a:r>
            <a:r>
              <a:rPr lang="en-US" b="1" dirty="0" smtClean="0">
                <a:solidFill>
                  <a:srgbClr val="FF0000"/>
                </a:solidFill>
              </a:rPr>
              <a:t>Preferences</a:t>
            </a:r>
          </a:p>
          <a:p>
            <a:r>
              <a:rPr lang="en-US" dirty="0" smtClean="0"/>
              <a:t>In the dialog box select </a:t>
            </a:r>
            <a:r>
              <a:rPr lang="en-US" b="1" dirty="0" smtClean="0">
                <a:solidFill>
                  <a:srgbClr val="FF0000"/>
                </a:solidFill>
              </a:rPr>
              <a:t>Student</a:t>
            </a:r>
            <a:r>
              <a:rPr lang="en-US" dirty="0" smtClean="0"/>
              <a:t> Tab.</a:t>
            </a:r>
          </a:p>
          <a:p>
            <a:r>
              <a:rPr lang="en-US" dirty="0" smtClean="0"/>
              <a:t>In Student name display options.</a:t>
            </a:r>
          </a:p>
          <a:p>
            <a:r>
              <a:rPr lang="en-US" dirty="0" smtClean="0"/>
              <a:t>Select </a:t>
            </a:r>
            <a:r>
              <a:rPr lang="en-US" b="1" dirty="0">
                <a:solidFill>
                  <a:srgbClr val="FF0000"/>
                </a:solidFill>
              </a:rPr>
              <a:t>First Middle Last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9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4" b="52778"/>
          <a:stretch/>
        </p:blipFill>
        <p:spPr bwMode="auto">
          <a:xfrm>
            <a:off x="0" y="0"/>
            <a:ext cx="912863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833921">
            <a:off x="2086261" y="997331"/>
            <a:ext cx="6136580" cy="510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801452">
            <a:off x="3480101" y="4331749"/>
            <a:ext cx="5206001" cy="2368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ferenc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791200"/>
          </a:xfrm>
        </p:spPr>
      </p:pic>
      <p:sp>
        <p:nvSpPr>
          <p:cNvPr id="5" name="Right Arrow 4"/>
          <p:cNvSpPr/>
          <p:nvPr/>
        </p:nvSpPr>
        <p:spPr>
          <a:xfrm rot="15529847">
            <a:off x="3597615" y="3250337"/>
            <a:ext cx="4410655" cy="706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4088" r="22471" b="21627"/>
          <a:stretch/>
        </p:blipFill>
        <p:spPr bwMode="auto">
          <a:xfrm>
            <a:off x="68508" y="609600"/>
            <a:ext cx="899066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895600" y="1295400"/>
            <a:ext cx="5105400" cy="800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6" b="29564"/>
          <a:stretch/>
        </p:blipFill>
        <p:spPr bwMode="auto">
          <a:xfrm>
            <a:off x="0" y="-4673"/>
            <a:ext cx="9067800" cy="680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962400" y="3398148"/>
            <a:ext cx="5105400" cy="15548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see Their English name </a:t>
            </a:r>
          </a:p>
          <a:p>
            <a:pPr algn="ctr"/>
            <a:r>
              <a:rPr lang="en-US" dirty="0" smtClean="0"/>
              <a:t>In the Middle with in Brackets.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15675" r="22131" b="20435"/>
          <a:stretch/>
        </p:blipFill>
        <p:spPr bwMode="auto">
          <a:xfrm>
            <a:off x="457200" y="1226361"/>
            <a:ext cx="7696200" cy="56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1092710">
            <a:off x="2218272" y="2874346"/>
            <a:ext cx="6949333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23016"/>
          <a:stretch/>
        </p:blipFill>
        <p:spPr bwMode="auto">
          <a:xfrm>
            <a:off x="-1" y="0"/>
            <a:ext cx="75473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Callout 4"/>
          <p:cNvSpPr/>
          <p:nvPr/>
        </p:nvSpPr>
        <p:spPr>
          <a:xfrm>
            <a:off x="3886200" y="2133600"/>
            <a:ext cx="5257800" cy="3962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We can see English Names at the End</a:t>
            </a:r>
          </a:p>
        </p:txBody>
      </p:sp>
    </p:spTree>
    <p:extLst>
      <p:ext uri="{BB962C8B-B14F-4D97-AF65-F5344CB8AC3E}">
        <p14:creationId xmlns:p14="http://schemas.microsoft.com/office/powerpoint/2010/main" val="32922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106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 See Full Name of the Students  First Name (Middle Name) Last Name  Student’s Original first name  (English name)  Original Last Name  in Power Teacher Grade Book</vt:lpstr>
      <vt:lpstr>o</vt:lpstr>
      <vt:lpstr>If you want to see their English names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See  Full Name  First Name (Middle Name) Last Name  of the Students  in Power Teacher Grade Book</dc:title>
  <dc:creator>Local User</dc:creator>
  <cp:lastModifiedBy>Local User</cp:lastModifiedBy>
  <cp:revision>5</cp:revision>
  <dcterms:created xsi:type="dcterms:W3CDTF">2013-01-22T10:35:07Z</dcterms:created>
  <dcterms:modified xsi:type="dcterms:W3CDTF">2013-01-22T13:36:14Z</dcterms:modified>
</cp:coreProperties>
</file>